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4612" r:id="rId2"/>
    <p:sldId id="4613" r:id="rId3"/>
    <p:sldId id="4614" r:id="rId4"/>
    <p:sldId id="4615" r:id="rId5"/>
    <p:sldId id="4616" r:id="rId6"/>
    <p:sldId id="4617" r:id="rId7"/>
    <p:sldId id="4618" r:id="rId8"/>
    <p:sldId id="4619" r:id="rId9"/>
    <p:sldId id="4620" r:id="rId10"/>
    <p:sldId id="4621" r:id="rId11"/>
    <p:sldId id="4622" r:id="rId12"/>
    <p:sldId id="4623" r:id="rId13"/>
    <p:sldId id="4624" r:id="rId14"/>
    <p:sldId id="4625" r:id="rId15"/>
    <p:sldId id="4626" r:id="rId16"/>
    <p:sldId id="4627" r:id="rId17"/>
    <p:sldId id="4628" r:id="rId18"/>
    <p:sldId id="4629" r:id="rId19"/>
    <p:sldId id="4630" r:id="rId20"/>
    <p:sldId id="463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C4B"/>
    <a:srgbClr val="99A271"/>
    <a:srgbClr val="A2AF9F"/>
    <a:srgbClr val="1FA392"/>
    <a:srgbClr val="F5F5F5"/>
    <a:srgbClr val="A48352"/>
    <a:srgbClr val="ECECEC"/>
    <a:srgbClr val="74D1C4"/>
    <a:srgbClr val="52D1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2"/>
    <p:restoredTop sz="96170"/>
  </p:normalViewPr>
  <p:slideViewPr>
    <p:cSldViewPr snapToGrid="0" showGuides="1">
      <p:cViewPr varScale="1">
        <p:scale>
          <a:sx n="113" d="100"/>
          <a:sy n="113" d="100"/>
        </p:scale>
        <p:origin x="608" y="184"/>
      </p:cViewPr>
      <p:guideLst>
        <p:guide orient="horz" pos="2160"/>
        <p:guide pos="3840"/>
        <p:guide pos="234"/>
        <p:guide pos="742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9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7DFBC89-9608-3BCD-CF62-397BC3A899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0A7B97-B1A6-4E54-DF90-3660835E67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F2BA0-113A-2E4F-ABAE-8A78A8755A65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88F767-42C3-F4BC-F8A2-C51AD8AED2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BCC925-13DC-885E-281F-8059DFABF0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003E-E197-024B-9F1A-AC6B870C5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08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2B89F-E621-6B46-983F-BB2C96D60CA5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132E9-B43B-954C-AFBA-BECB24B58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5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83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0B369-3F16-51B0-15D5-6E2D8201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7C25C8-E090-9958-2718-F121487EE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8AFA54-EF26-83E2-F45F-F71E36AF7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B11C02-5FEC-8485-17D7-25557C81B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65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9AD8B-1B05-4219-601F-9C211C1E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ABCC9E-899E-7180-019B-1B17C1635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BDC1AA5-1742-DFD5-B32B-2AA9171B8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2750A-6640-B2D7-4BD6-6F09B2BCA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23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4BADB-6D13-7F4A-0909-9E7E86E3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8E8D0B8-FFE0-8ED2-C785-ECD7685ED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48CE61-B50E-DAB6-FAD4-3F55C9782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DA1741-3157-B594-6793-3C1FE1624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50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A6605-B3FB-DB66-0CD5-1EC0BE92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FB34367-D161-028F-8FC1-9AD4BA22A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E6FC265-F6C6-1090-20C3-233696AD9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F83B72-1AD4-26A1-C42D-46DA84901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84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F417D-AA61-EAD7-13EB-5CE2DE5BF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50375EA-825D-D356-AA8A-2B04DFB5A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942E54-9422-C6DB-A769-D28DF994C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EA7CFB-563B-5C13-B3B5-9A9A9BCAF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162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3623-50C8-B812-135F-BB143A1C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5EA8406-5B98-446C-84F7-57CBD28E8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7E51CF7-08E8-CE21-BC17-F0CA2FDB8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C09E79-891D-C02B-3B74-57359A0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310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8E02A-3C2A-8974-16ED-7368CC81E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15C085-2AED-9C77-BEC1-E913FBAA1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13D6E4F-2975-0B81-FC46-7CA7D38E4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00B4FD-97EE-CFEB-6588-B7AAFABBF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27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53C8-EDCE-AE5D-8D7E-B350C1F8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7BB1FCB-2EBF-A400-FCB3-B38A67383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7501E1-EC41-2DC4-1762-E905CE57C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51B1C1-C273-1D2E-DDD7-E40E08A57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4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7D01-6A6E-C6FC-9F4F-E737E599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E459149-C3D3-EFF7-0C88-80C229735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84CA95-0D3A-CAEB-1E90-052E446DE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5EDD47-BD2A-3A9F-72EE-9041BD85C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03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EABB7-5EEC-BE1D-67FE-A8A2DCDF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3CFEFE-4C83-DA4C-778A-E75B6DC0C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28CD79-FCEA-F0B8-00AE-4E83010C3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4DD324-5601-B811-89E8-3B83F76C8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96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64F8B-2FF7-22B1-42EA-C0E86055D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AAACB1E-7158-6DD5-BEF5-30392084D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D35FD5-3E5D-AE5E-C6C2-3E674C8E0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7C4617-9215-52B9-4B19-F54F8B1AC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1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9093F-F1B9-DCD7-DA7E-33BE3BCC1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35A2550-01BC-41FD-346F-D67CABB9A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4057A36-C96A-6BE1-D79E-4C9F6BC02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6AA922-431A-A666-2186-E0AD5E756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6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AAC6A-AB29-D587-69E5-BDD63AFC6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164F2FF-A4BC-7ED7-21F1-280DDF0D1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07D32E-3A93-ECC0-608B-D5D0D61A6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F13314-4559-F743-8A75-6D3AC810A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7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6F9C-046D-D6FC-6C86-F9FA4854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36A5724-F096-A962-523B-D5D7DFB0C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8C0ABA0-84FF-89E5-C19B-1EE4D4F97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A5506-3317-87B0-3DBB-8F75444BC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51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07C0-C022-9C08-825D-EDCAB67CC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B989C4-3A01-9B1E-61A8-96755C4B1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82D636D-B5D1-81C6-C2C0-124C5991C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035BE8-1B92-FCBB-45B5-736BFD385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6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0007-99D4-48E0-1CF3-0C8B55D55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51B888F-3354-804B-F712-E43407DA2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F38C21-3926-0804-FC34-AFE3C5A21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E8BD2B-B277-1342-C877-5E7277B35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57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7D073-A7FF-F4A9-CBAC-DF045B04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461CA-A9DB-386A-D50D-C47D5C2DA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27241E8-F99E-12E2-7C94-7CD86BCA7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F65E2A-DE8D-0ABE-75F9-3B9B83F90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9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EB9E4-DB20-A46D-D2BA-040D14CA5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1BFD2D9-CAE3-0EBE-BAD8-0D77629D4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30520C1-2036-9E7A-CE49-6779CD383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2669B4-7DA4-27CB-84A6-5F8E56CB5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2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2FA94-742C-71C3-AD7F-844DA8EF9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70A0943-7517-55F0-4F30-5DCB15724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A721F2-D4C7-F6DD-EC63-CE0C88F15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1ED815-9E31-5F65-9C64-47B969307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32E9-B43B-954C-AFBA-BECB24B584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8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5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47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7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4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9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2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9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6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9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1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DF416-F6EB-C442-86D7-11133B6B1DAB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F7966-1B41-A749-AE0E-3E7655B46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3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CFA17D-A781-963E-7BE2-D848ADFB7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5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5F86-539D-1927-56F1-A2E0778B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8A1B5-1A87-E0F0-464B-E131C468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9EE50-4711-5B23-E0AD-C3B446CA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90E8A-36CC-968D-CA1D-68F6BEFF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5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7EA92-C23A-BFAF-4655-7EFF6F75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97739-F59E-6EEB-0996-3C40449A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2E129-1037-AAE5-83E5-C58335799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F35EC-746A-BD43-5AA3-8A096335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56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2D53-900A-6062-8A83-FDD0FD64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1953F-A853-ED12-F433-CB06A91F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7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05D9-FAA9-58F4-8351-B26AE6F48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F3E3B-B487-5B0D-F2D6-EC5D7CC1C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34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624A-9501-66AD-28A4-20F7C38FF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9A1CA-AB24-B47A-7393-A4B781EF9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BABA2-438D-CF6A-C6FD-07E7FBC9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D2C2C-A6E3-EFB5-B684-1A79A4E3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42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BDE47-36C9-50F0-1255-4D615559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1B03F-89F8-9FFA-EA0F-B1773F20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B19E-275F-682A-6D66-86F4C9571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458A9-E795-7ED1-E697-1522C540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B846-9F50-0955-F1B2-CF103402F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150E4-6029-A96C-6B34-8270C71DC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512B7-0A70-415F-C529-842C0B4FB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0383A-8C16-0CEC-61CF-325DB1C7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C274D-42EA-12AA-B904-7A6984B9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96146-A849-1A49-F09D-0EB13304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BEA4F-18CC-EB54-8E31-0F7246284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C4F46-44BE-9D05-C1F0-26F4B6E6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7904E-8134-77CC-C78D-3A1EABEE8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82E24-C0BF-A39B-7398-1F6AE93C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0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398F7-5178-BE7B-BE61-7E0DD49F3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47D47-B8AA-AA99-2C60-7A8F6935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7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83B9B-4DF4-FFCF-A866-A533E8635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572CC-5DD8-CB16-D24E-8F4A9214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E96D-93E4-683F-4A7F-D1914C8B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FFAC5-CBC5-4401-158E-568577C4B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7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BB0CB-9188-0440-150A-E5894EA42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30F3B-8A1B-1778-B18A-F62EEDFB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1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льзовательские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E20613"/>
      </a:accent1>
      <a:accent2>
        <a:srgbClr val="FABB30"/>
      </a:accent2>
      <a:accent3>
        <a:srgbClr val="C4AF7E"/>
      </a:accent3>
      <a:accent4>
        <a:srgbClr val="005DA9"/>
      </a:accent4>
      <a:accent5>
        <a:srgbClr val="ECECEC"/>
      </a:accent5>
      <a:accent6>
        <a:srgbClr val="FDF0DA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27897</TotalTime>
  <Words>20</Words>
  <Application>Microsoft Macintosh PowerPoint</Application>
  <PresentationFormat>Widescreen</PresentationFormat>
  <Paragraphs>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Хлюпин</dc:creator>
  <cp:lastModifiedBy>Andrey Kiryukhin</cp:lastModifiedBy>
  <cp:revision>134</cp:revision>
  <dcterms:created xsi:type="dcterms:W3CDTF">2024-05-30T17:22:27Z</dcterms:created>
  <dcterms:modified xsi:type="dcterms:W3CDTF">2025-04-01T09:12:27Z</dcterms:modified>
</cp:coreProperties>
</file>