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94" r:id="rId2"/>
    <p:sldId id="393" r:id="rId3"/>
  </p:sldIdLst>
  <p:sldSz cx="12192000" cy="6858000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-marukhin@mail.ru" initials="" lastIdx="2" clrIdx="0">
    <p:extLst>
      <p:ext uri="{19B8F6BF-5375-455C-9EA6-DF929625EA0E}">
        <p15:presenceInfo xmlns:p15="http://schemas.microsoft.com/office/powerpoint/2012/main" userId="27666c0db484789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FF38D-0218-473D-9AFA-6562937B4DCD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D24E8-F51B-4891-A012-55C737981A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973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81998-2FCC-CE56-4A1D-DAE9C66C9D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67E4BB2-6106-0978-6935-30E2307D24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29F1B1-18E9-AD39-156D-21E0F1DD1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F57-42FF-4499-86EF-2D7AF688A751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941E46-E1C0-61B0-8F4B-FF9BDEF99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06B0AE-C6E0-E26C-302E-605383D68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0829-C91E-4A56-8CD4-71376D3CE1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398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EFB97B-78F9-95AD-8B47-13D3EA6DE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5B5812C-AB7C-7798-0F89-875029EED5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AE42F7-0A87-024D-42E1-795E120AA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F57-42FF-4499-86EF-2D7AF688A751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AB2CC8-5209-81C7-74EC-72555723C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0086F5C-0249-6825-7AA1-ADA0EC069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0829-C91E-4A56-8CD4-71376D3CE1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056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FB4AFFA-FA8A-81BC-1D4B-36AE1DE4D3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EC0013F-5350-E784-31E0-42A3370563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7BC8E5-1C2D-3E2A-B97C-4D200372E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F57-42FF-4499-86EF-2D7AF688A751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2CAA79-8C90-A0C9-1B83-D1CD4E357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E9893B-EA63-03C8-5374-89E721395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0829-C91E-4A56-8CD4-71376D3CE1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272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72CB59-4439-79D7-2D10-6F7EFC31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82D312-5397-8ADC-DF5E-DF089C608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3DF2C1-20B8-77A9-425C-F1EB5DFC5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F57-42FF-4499-86EF-2D7AF688A751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2F16AB-62E2-C587-1FBB-5E367F530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BB3DE5-5145-AB4C-5EA5-840D5033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0829-C91E-4A56-8CD4-71376D3CE1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2442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22FA2C-24D2-DEC6-24FC-49BF79C26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B9C5A22-2583-F961-DC0F-C22FF590A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E5EB97-9C56-71D5-6B99-F1FD5B1C1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F57-42FF-4499-86EF-2D7AF688A751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3B98D8-5297-FED1-0F89-FEDF874B5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61B8DF-4BBD-9930-F6F6-9F89E4D49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0829-C91E-4A56-8CD4-71376D3CE1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017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7379F4-643C-040D-6565-5BCCC3818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E5EB1B-2BF6-A3B1-E9A2-ECFBB0B29C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D0C6835-AC62-C278-7F0E-855BF7A867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92FC489-4F98-5D7F-5732-B35C85B8C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F57-42FF-4499-86EF-2D7AF688A751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7152F5-78BF-1ED8-5BA9-D317AE76F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CED00A-AD4C-BAF7-986C-F2422E64D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0829-C91E-4A56-8CD4-71376D3CE1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89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C14C19-C1AB-4C32-9E1A-4DF9F48E1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592FB9C-621F-5EB0-3D1E-510CB3D45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9172AE8-0478-83C8-E268-975DE025A8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9271FF1-1503-B2EE-7959-3443E84400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00677F5-ECAB-1608-517D-6BB110846F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A9E644A-EB08-FA61-9300-BBDBB7DA9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F57-42FF-4499-86EF-2D7AF688A751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7AF2A16-2D38-63BF-B16B-FA82630D9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762C2F4-1108-B63A-3269-DB7EAFDAD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0829-C91E-4A56-8CD4-71376D3CE1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591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FF4542-FB0D-29A9-58DE-D80B94696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8D447A-8E2A-FF0F-1271-E7EBCCE62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F57-42FF-4499-86EF-2D7AF688A751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1056CC0-5D44-DD64-C225-DBD4BCCB3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5CDBDBE-2670-3FCC-1592-08FE13D01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0829-C91E-4A56-8CD4-71376D3CE1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403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FABA6BE-A572-1703-6614-961FE481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F57-42FF-4499-86EF-2D7AF688A751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84669E4-D9EB-9117-CB4A-76E896F66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AE96BE7-DAC6-71E7-9127-8247C0BC2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0829-C91E-4A56-8CD4-71376D3CE1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065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ADFB49-3B97-1A9E-74D3-BF8CEF9F7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1A650E-0D52-CC2C-1725-6E8CC1741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7D3B31C-593F-0874-C515-1039427734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F1D0D1D-4E90-40E0-68CD-E7CD34563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F57-42FF-4499-86EF-2D7AF688A751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07411A2-C94D-2266-EAF0-E4A35F6C2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FFCF6DD-72E4-1E6B-F2DF-2288CECBA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0829-C91E-4A56-8CD4-71376D3CE1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70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C6C98F-AB35-657F-F34C-B66281C65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60305FE-B46B-A9E5-94CF-C27D8F9DA2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E29ACD1-9462-451E-A60A-59DB6999F4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A7EFAE0-B44F-DE52-6517-BBDD7BD08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47F57-42FF-4499-86EF-2D7AF688A751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2EA9FA9-7D60-00DD-4654-16A5931A3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F43A0E6-6431-BA04-006B-AA62923CE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0829-C91E-4A56-8CD4-71376D3CE1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84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63F7FC-03CF-20FD-6C40-55FC58350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716552E-8D9A-CF83-4A22-BA2E2D9ED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AAC6C7-D7E3-DB14-FB31-5F35FEDBDE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47F57-42FF-4499-86EF-2D7AF688A751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0E6F5C0-9F3B-0C88-09C3-7A1EB521AE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7832C8-F4C7-74C9-952D-7EDFD2675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0829-C91E-4A56-8CD4-71376D3CE1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507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hyperlink" Target="tel:(48439)2-18-81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kashira-library.mo.muzkult.ru/" TargetMode="External"/><Relationship Id="rId5" Type="http://schemas.openxmlformats.org/officeDocument/2006/relationships/hyperlink" Target="https://mbuk-dk-ogherelie.ru/" TargetMode="External"/><Relationship Id="rId4" Type="http://schemas.openxmlformats.org/officeDocument/2006/relationships/hyperlink" Target="https://cki-kashira.mo.muzkult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125814A-E977-EB22-2887-4AC44A265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15" name="AutoShape 2">
            <a:extLst>
              <a:ext uri="{FF2B5EF4-FFF2-40B4-BE49-F238E27FC236}">
                <a16:creationId xmlns:a16="http://schemas.microsoft.com/office/drawing/2014/main" id="{CFB8C1D2-CB7C-C36F-C970-4BD771A6426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95807C5-CB84-86DB-0D92-2455BFDD6C1A}"/>
              </a:ext>
            </a:extLst>
          </p:cNvPr>
          <p:cNvSpPr txBox="1"/>
          <p:nvPr/>
        </p:nvSpPr>
        <p:spPr>
          <a:xfrm>
            <a:off x="1505713" y="293070"/>
            <a:ext cx="94853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Меры поддержки, предоставляемые участникам СВО и членам их семей, в учреждениях спорта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9CC9A29-F27D-2F86-98BC-385793CBEAE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70" y="110202"/>
            <a:ext cx="993901" cy="64453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8B571EF-1C6B-1B33-5BC7-34A740E08779}"/>
              </a:ext>
            </a:extLst>
          </p:cNvPr>
          <p:cNvSpPr txBox="1"/>
          <p:nvPr/>
        </p:nvSpPr>
        <p:spPr>
          <a:xfrm>
            <a:off x="517863" y="1152179"/>
            <a:ext cx="11461072" cy="5677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0" lang="ru-RU" sz="2000" b="0" i="0" u="sng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Право бесплатного посещения спортивных секций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2000" dirty="0">
              <a:solidFill>
                <a:srgbClr val="4472C4">
                  <a:lumMod val="50000"/>
                </a:srgbClr>
              </a:solidFill>
              <a:latin typeface="Calibri"/>
              <a:ea typeface="+mj-ea"/>
              <a:cs typeface="+mj-cs"/>
              <a:hlinkClick r:id="" action="ppaction://noaction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kern="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kern="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МБУДО «СШ «КАШИРА» предоставляется право бесплатного посещения спортивных секций: футбол, баскетбол, волейбол, лыжные гонки, лёгкая атлетика, плавание, спортивная гимнастика, шахматы, самбо, </a:t>
            </a:r>
            <a:r>
              <a:rPr lang="ru-RU" kern="0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киокушин</a:t>
            </a:r>
            <a:r>
              <a:rPr lang="ru-RU" kern="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Для получения меры поддержки необходимо предоставить документы, подтверждающие участие в СВО, родство для членов семьи, справку для посещения бассейна. При возникновении вопросов можно обратиться в МБУДО «СШ «КАШИРА» по адресу: г. Кашира, ул. Металлургов, д. 7 кор.2 тел.  +7 (915) </a:t>
            </a:r>
            <a:r>
              <a:rPr lang="ru-RU" u="none" strike="noStrike" kern="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477-54-58</a:t>
            </a:r>
            <a:r>
              <a:rPr lang="ru-RU" kern="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(директор - </a:t>
            </a:r>
            <a:r>
              <a:rPr lang="ru-RU" kern="0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Гречишникова</a:t>
            </a:r>
            <a:r>
              <a:rPr lang="ru-RU" kern="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Ирина Геннадьевна).</a:t>
            </a:r>
            <a:endParaRPr lang="ru-RU" kern="100" dirty="0">
              <a:solidFill>
                <a:srgbClr val="00206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  <a:ea typeface="+mj-ea"/>
                <a:cs typeface="+mj-cs"/>
              </a:rPr>
              <a:t>В МАУ «Спортклуб «Кашира» имени Н.П. Елисеева» предоставляется право бесплатного посещения </a:t>
            </a:r>
            <a:r>
              <a:rPr lang="ru-RU" kern="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спортивных секций: плавание, аквааэробика, дзюдо, самбо, тхэквондо, кикбоксинг, ОФП, легкая атлетика, волейбол, баскетбол, футбол, бокс, пилатес, стретчинг, хип-хоп, </a:t>
            </a:r>
            <a:r>
              <a:rPr lang="ru-RU" kern="0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черлидинг</a:t>
            </a:r>
            <a:r>
              <a:rPr lang="ru-RU" kern="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аэробика, </a:t>
            </a:r>
            <a:r>
              <a:rPr lang="ru-RU" kern="0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фитбол</a:t>
            </a:r>
            <a:r>
              <a:rPr lang="ru-RU" kern="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kern="0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денсфит</a:t>
            </a:r>
            <a:r>
              <a:rPr lang="ru-RU" kern="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kern="0" dirty="0" err="1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бачата</a:t>
            </a:r>
            <a:r>
              <a:rPr lang="ru-RU" kern="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kern="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степ, стрельба. </a:t>
            </a:r>
            <a:r>
              <a:rPr lang="ru-RU" dirty="0">
                <a:solidFill>
                  <a:srgbClr val="002060"/>
                </a:solidFill>
                <a:ea typeface="+mj-ea"/>
                <a:cs typeface="+mj-cs"/>
              </a:rPr>
              <a:t>Для получения меры поддержки необходимо обратиться в МАУ «Спортклуб «Кашира» имени Н.П. Елисеева» и предоставить документы, подтверждающие участие в СВО, родство для членов семьи, справку для посещения бассейна. При возникновении вопросов можно обратиться в МАУ «Спортклуб «Кашира» имени Н.П. Елисеева», г. Кашира, ул. Садовая д.27,  тел. +7 (49669) 2-23-04, +7 (49669)5-42-93 (директор – </a:t>
            </a:r>
            <a:r>
              <a:rPr lang="ru-RU" dirty="0" err="1">
                <a:solidFill>
                  <a:srgbClr val="002060"/>
                </a:solidFill>
                <a:ea typeface="+mj-ea"/>
                <a:cs typeface="+mj-cs"/>
              </a:rPr>
              <a:t>Княжничева</a:t>
            </a:r>
            <a:r>
              <a:rPr lang="ru-RU" dirty="0">
                <a:solidFill>
                  <a:srgbClr val="002060"/>
                </a:solidFill>
                <a:ea typeface="+mj-ea"/>
                <a:cs typeface="+mj-cs"/>
              </a:rPr>
              <a:t> Светлана Сергеевна).</a:t>
            </a:r>
          </a:p>
          <a:p>
            <a:b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31282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125814A-E977-EB22-2887-4AC44A265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15" name="AutoShape 2">
            <a:extLst>
              <a:ext uri="{FF2B5EF4-FFF2-40B4-BE49-F238E27FC236}">
                <a16:creationId xmlns:a16="http://schemas.microsoft.com/office/drawing/2014/main" id="{CFB8C1D2-CB7C-C36F-C970-4BD771A6426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95807C5-CB84-86DB-0D92-2455BFDD6C1A}"/>
              </a:ext>
            </a:extLst>
          </p:cNvPr>
          <p:cNvSpPr txBox="1"/>
          <p:nvPr/>
        </p:nvSpPr>
        <p:spPr>
          <a:xfrm>
            <a:off x="1505713" y="293070"/>
            <a:ext cx="94853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Меры поддержки, предоставляемые участникам СВО и членам их семей, в учреждениях культуры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9CC9A29-F27D-2F86-98BC-385793CBEAE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70" y="110202"/>
            <a:ext cx="993901" cy="64453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8B571EF-1C6B-1B33-5BC7-34A740E08779}"/>
              </a:ext>
            </a:extLst>
          </p:cNvPr>
          <p:cNvSpPr txBox="1"/>
          <p:nvPr/>
        </p:nvSpPr>
        <p:spPr>
          <a:xfrm>
            <a:off x="514904" y="1129548"/>
            <a:ext cx="11466992" cy="4713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0" lang="ru-RU" sz="1600" b="0" i="0" u="sng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Право бесплатного посещения творческих занятий, танцевальных, хореографических, вокальных, инструментальных, театральных кружков, мероприятий, концертов и спектаклей, в том числе реализуемых на платной основе: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1600" dirty="0">
              <a:solidFill>
                <a:srgbClr val="4472C4">
                  <a:lumMod val="50000"/>
                </a:srgbClr>
              </a:solidFill>
              <a:latin typeface="Calibri"/>
              <a:ea typeface="+mj-ea"/>
              <a:cs typeface="+mj-cs"/>
              <a:hlinkClick r:id="" action="ppaction://noaction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600" kern="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МАУК «Центр культурных инициатив» городского округа Кашира». Для получения меры поддержки Вы можете обратиться к администратору учреждения и предоставить документ, подтверждающий участие </a:t>
            </a:r>
            <a:r>
              <a:rPr lang="ru-RU" sz="1600" dirty="0">
                <a:solidFill>
                  <a:srgbClr val="4472C4">
                    <a:lumMod val="50000"/>
                  </a:srgbClr>
                </a:solidFill>
                <a:latin typeface="Calibri"/>
                <a:ea typeface="+mj-ea"/>
                <a:cs typeface="+mj-cs"/>
              </a:rPr>
              <a:t>в СВО, родство для членов семьи. При </a:t>
            </a:r>
            <a:r>
              <a:rPr lang="ru-RU" sz="1600" kern="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возникновении вопросов можно обратиться в МАУК «Центр культурных инициатив» городского округа Кашира» по тел.+7 (49669)2-02-20. Подробное расписание занятий опубликовано на официальном сайте учреждения </a:t>
            </a:r>
            <a:r>
              <a:rPr lang="en-US" sz="1600" kern="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https://cki-kashira.mo.muzkult.ru/</a:t>
            </a:r>
            <a:r>
              <a:rPr lang="ru-RU" sz="1600" kern="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600" kern="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МБУК «Дом культуры «Ожерелье». Для получения меры поддержки Вы можете обратиться к администратору учреждения и предоставить документ, подтверждающий участие </a:t>
            </a:r>
            <a:r>
              <a:rPr lang="ru-RU" sz="1600" dirty="0">
                <a:solidFill>
                  <a:srgbClr val="4472C4">
                    <a:lumMod val="50000"/>
                  </a:srgbClr>
                </a:solidFill>
                <a:latin typeface="Calibri"/>
                <a:ea typeface="+mj-ea"/>
                <a:cs typeface="+mj-cs"/>
              </a:rPr>
              <a:t>в СВО, родство для членов семьи. </a:t>
            </a:r>
            <a:r>
              <a:rPr lang="ru-RU" sz="1600" kern="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При возникновении вопросов можно обратиться в МБУК «Дом культуры «Ожерелье» по тел. +7 (49669)4-15-96. Подробное расписание занятий опубликовано на официальном сайте учреждения </a:t>
            </a:r>
            <a:r>
              <a:rPr lang="en-US" sz="1600" kern="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https://mbuk-dk-ogherelie.ru/</a:t>
            </a:r>
            <a:endParaRPr lang="ru-RU" sz="1600" kern="0" dirty="0">
              <a:solidFill>
                <a:srgbClr val="00206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sz="1600" kern="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 МБУК «Библиотечно-информационный и досуговый центр». Для получения меры поддержки Вы можете обратиться к администратору учреждения и предоставить документ, подтверждающий участие </a:t>
            </a:r>
            <a:r>
              <a:rPr lang="ru-RU" sz="1600" dirty="0">
                <a:solidFill>
                  <a:srgbClr val="4472C4">
                    <a:lumMod val="50000"/>
                  </a:srgbClr>
                </a:solidFill>
                <a:latin typeface="Calibri"/>
                <a:ea typeface="+mj-ea"/>
                <a:cs typeface="+mj-cs"/>
              </a:rPr>
              <a:t>в СВО, родство для членов семьи. </a:t>
            </a:r>
            <a:r>
              <a:rPr lang="ru-RU" sz="1600" kern="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При возникновении вопросов можно обратиться в МБУК «Библиотечно-информационный и досуговый центр» по тел. +7 (49669)2-21-08 Подробное расписание занятий опубликовано на официальном сайте учреждения </a:t>
            </a:r>
            <a:r>
              <a:rPr lang="en-US" sz="1600" kern="0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https://kashira-library.mo.muzkult.ru/</a:t>
            </a:r>
            <a:endParaRPr lang="ru-RU" sz="1600" kern="0" dirty="0">
              <a:solidFill>
                <a:srgbClr val="00206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3677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4520</TotalTime>
  <Words>537</Words>
  <Application>Microsoft Office PowerPoint</Application>
  <PresentationFormat>Широкоэкранный</PresentationFormat>
  <Paragraphs>12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Дарья Пелипенкова</dc:creator>
  <cp:lastModifiedBy>Darya Egorova</cp:lastModifiedBy>
  <cp:revision>111</cp:revision>
  <cp:lastPrinted>2025-03-05T11:50:57Z</cp:lastPrinted>
  <dcterms:created xsi:type="dcterms:W3CDTF">2024-02-09T10:55:38Z</dcterms:created>
  <dcterms:modified xsi:type="dcterms:W3CDTF">2025-03-05T13:31:54Z</dcterms:modified>
</cp:coreProperties>
</file>